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74279" autoAdjust="0"/>
  </p:normalViewPr>
  <p:slideViewPr>
    <p:cSldViewPr>
      <p:cViewPr>
        <p:scale>
          <a:sx n="75" d="100"/>
          <a:sy n="75" d="100"/>
        </p:scale>
        <p:origin x="-2628" y="-31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17462</TotalTime>
  <Words>1380</Words>
  <Application>Microsoft Office PowerPoint</Application>
  <PresentationFormat>화면 슬라이드 쇼(4:3)</PresentationFormat>
  <Paragraphs>482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1988</cp:revision>
  <cp:lastPrinted>2017-10-11T21:09:37Z</cp:lastPrinted>
  <dcterms:created xsi:type="dcterms:W3CDTF">2016-04-23T14:22:20Z</dcterms:created>
  <dcterms:modified xsi:type="dcterms:W3CDTF">2017-10-11T23:29:08Z</dcterms:modified>
</cp:coreProperties>
</file>